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A0FE-30EF-499E-9EDA-242AE5C214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9790-BBCE-4557-A7D4-23C044B1D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6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A0FE-30EF-499E-9EDA-242AE5C214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99790-BBCE-4557-A7D4-23C044B1D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5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acting style </a:t>
            </a:r>
            <a:br>
              <a:rPr lang="en-GB" sz="3600" smtClean="0"/>
            </a:br>
            <a:r>
              <a:rPr lang="en-GB" sz="3600" smtClean="0"/>
              <a:t>wonder . land presentation 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5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Synchronicity  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Moving as one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 different worlds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acting style  wonder . land presentation </vt:lpstr>
      <vt:lpstr>Synchronicity  </vt:lpstr>
      <vt:lpstr>Moving as one </vt:lpstr>
      <vt:lpstr>2 different worlds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acting style  wonder . land presentation </dc:title>
  <dc:creator>Angelina Sheppard</dc:creator>
  <cp:lastModifiedBy>Angelina Sheppard</cp:lastModifiedBy>
  <cp:revision>1</cp:revision>
  <dcterms:created xsi:type="dcterms:W3CDTF">2021-02-01T10:31:48Z</dcterms:created>
  <dcterms:modified xsi:type="dcterms:W3CDTF">2021-02-01T10:31:48Z</dcterms:modified>
</cp:coreProperties>
</file>