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34f6ab256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34f6ab25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b34f6ab256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b34f6ab25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ab87274c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ab87274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wonder.land - lighting</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Archie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Rabbit</a:t>
            </a:r>
            <a:endParaRPr/>
          </a:p>
        </p:txBody>
      </p:sp>
      <p:pic>
        <p:nvPicPr>
          <p:cNvPr id="61" name="Google Shape;61;p14"/>
          <p:cNvPicPr preferRelativeResize="0"/>
          <p:nvPr/>
        </p:nvPicPr>
        <p:blipFill rotWithShape="1">
          <a:blip r:embed="rId3">
            <a:alphaModFix/>
          </a:blip>
          <a:srcRect l="57316"/>
          <a:stretch/>
        </p:blipFill>
        <p:spPr>
          <a:xfrm>
            <a:off x="468818" y="1165275"/>
            <a:ext cx="2537000" cy="3820975"/>
          </a:xfrm>
          <a:prstGeom prst="rect">
            <a:avLst/>
          </a:prstGeom>
          <a:noFill/>
          <a:ln>
            <a:noFill/>
          </a:ln>
        </p:spPr>
      </p:pic>
      <p:pic>
        <p:nvPicPr>
          <p:cNvPr id="62" name="Google Shape;62;p14"/>
          <p:cNvPicPr preferRelativeResize="0"/>
          <p:nvPr/>
        </p:nvPicPr>
        <p:blipFill>
          <a:blip r:embed="rId4">
            <a:alphaModFix/>
          </a:blip>
          <a:stretch>
            <a:fillRect/>
          </a:stretch>
        </p:blipFill>
        <p:spPr>
          <a:xfrm>
            <a:off x="3495162" y="1915850"/>
            <a:ext cx="5108975" cy="2968300"/>
          </a:xfrm>
          <a:prstGeom prst="rect">
            <a:avLst/>
          </a:prstGeom>
          <a:noFill/>
          <a:ln>
            <a:noFill/>
          </a:ln>
        </p:spPr>
      </p:pic>
      <p:sp>
        <p:nvSpPr>
          <p:cNvPr id="63" name="Google Shape;63;p14"/>
          <p:cNvSpPr txBox="1"/>
          <p:nvPr/>
        </p:nvSpPr>
        <p:spPr>
          <a:xfrm>
            <a:off x="3089550" y="379725"/>
            <a:ext cx="5920200" cy="1812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GB">
                <a:solidFill>
                  <a:srgbClr val="FFFFFF"/>
                </a:solidFill>
              </a:rPr>
              <a:t>White colour - Blends in with the monochrome color of the stage. </a:t>
            </a:r>
            <a:endParaRPr>
              <a:solidFill>
                <a:srgbClr val="FFFFFF"/>
              </a:solidFill>
            </a:endParaRPr>
          </a:p>
          <a:p>
            <a:pPr marL="457200" lvl="0" indent="-317500" algn="l" rtl="0">
              <a:spcBef>
                <a:spcPts val="0"/>
              </a:spcBef>
              <a:spcAft>
                <a:spcPts val="0"/>
              </a:spcAft>
              <a:buClr>
                <a:srgbClr val="FFFFFF"/>
              </a:buClr>
              <a:buSzPts val="1400"/>
              <a:buChar char="-"/>
            </a:pPr>
            <a:r>
              <a:rPr lang="en-GB">
                <a:solidFill>
                  <a:srgbClr val="FFFFFF"/>
                </a:solidFill>
              </a:rPr>
              <a:t>Brighter Spotlight - While still blending the Rabbit with the rest of the stage, it gives the character variation with the real world and doesn’t blend it in too much. It also exaggerates the invisibility to everyone but Aly. </a:t>
            </a:r>
            <a:endParaRPr>
              <a:solidFill>
                <a:srgbClr val="FFFFFF"/>
              </a:solidFill>
            </a:endParaRPr>
          </a:p>
          <a:p>
            <a:pPr marL="457200" lvl="0" indent="-317500" algn="l" rtl="0">
              <a:spcBef>
                <a:spcPts val="0"/>
              </a:spcBef>
              <a:spcAft>
                <a:spcPts val="0"/>
              </a:spcAft>
              <a:buClr>
                <a:srgbClr val="FFFFFF"/>
              </a:buClr>
              <a:buSzPts val="1400"/>
              <a:buChar char="-"/>
            </a:pPr>
            <a:r>
              <a:rPr lang="en-GB">
                <a:solidFill>
                  <a:srgbClr val="FFFFFF"/>
                </a:solidFill>
              </a:rPr>
              <a:t>Flickering - similar sort of thing found in some 8-bit games, as well as this there are the noises.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3">
            <a:alphaModFix/>
          </a:blip>
          <a:srcRect r="48363"/>
          <a:stretch/>
        </p:blipFill>
        <p:spPr>
          <a:xfrm>
            <a:off x="4767200" y="2416400"/>
            <a:ext cx="1783226" cy="2634975"/>
          </a:xfrm>
          <a:prstGeom prst="rect">
            <a:avLst/>
          </a:prstGeom>
          <a:noFill/>
          <a:ln>
            <a:noFill/>
          </a:ln>
        </p:spPr>
      </p:pic>
      <p:pic>
        <p:nvPicPr>
          <p:cNvPr id="69" name="Google Shape;69;p15"/>
          <p:cNvPicPr preferRelativeResize="0"/>
          <p:nvPr/>
        </p:nvPicPr>
        <p:blipFill>
          <a:blip r:embed="rId4">
            <a:alphaModFix/>
          </a:blip>
          <a:stretch>
            <a:fillRect/>
          </a:stretch>
        </p:blipFill>
        <p:spPr>
          <a:xfrm>
            <a:off x="311700" y="2192000"/>
            <a:ext cx="4650838" cy="2859375"/>
          </a:xfrm>
          <a:prstGeom prst="rect">
            <a:avLst/>
          </a:prstGeom>
          <a:noFill/>
          <a:ln>
            <a:noFill/>
          </a:ln>
        </p:spPr>
      </p:pic>
      <p:sp>
        <p:nvSpPr>
          <p:cNvPr id="70" name="Google Shape;70;p15"/>
          <p:cNvSpPr txBox="1"/>
          <p:nvPr/>
        </p:nvSpPr>
        <p:spPr>
          <a:xfrm>
            <a:off x="311700" y="276150"/>
            <a:ext cx="8387400" cy="15534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GB">
                <a:solidFill>
                  <a:srgbClr val="FFFFFF"/>
                </a:solidFill>
              </a:rPr>
              <a:t>The blue light works with the dark colours on the stage and also is one of the colours used to represent wonder.land in other scenes.</a:t>
            </a:r>
            <a:endParaRPr>
              <a:solidFill>
                <a:srgbClr val="FFFFFF"/>
              </a:solidFill>
            </a:endParaRPr>
          </a:p>
          <a:p>
            <a:pPr marL="457200" lvl="0" indent="-317500" algn="l" rtl="0">
              <a:spcBef>
                <a:spcPts val="0"/>
              </a:spcBef>
              <a:spcAft>
                <a:spcPts val="0"/>
              </a:spcAft>
              <a:buClr>
                <a:srgbClr val="FFFFFF"/>
              </a:buClr>
              <a:buSzPts val="1400"/>
              <a:buChar char="-"/>
            </a:pPr>
            <a:r>
              <a:rPr lang="en-GB">
                <a:solidFill>
                  <a:srgbClr val="FFFFFF"/>
                </a:solidFill>
              </a:rPr>
              <a:t>The LEDs on the walls flash again showing that strobe light effect used to represent wonder.land in the early scenes. </a:t>
            </a:r>
            <a:endParaRPr>
              <a:solidFill>
                <a:srgbClr val="FFFFFF"/>
              </a:solidFill>
            </a:endParaRPr>
          </a:p>
          <a:p>
            <a:pPr marL="457200" lvl="0" indent="-317500" algn="l" rtl="0">
              <a:spcBef>
                <a:spcPts val="0"/>
              </a:spcBef>
              <a:spcAft>
                <a:spcPts val="0"/>
              </a:spcAft>
              <a:buClr>
                <a:srgbClr val="FFFFFF"/>
              </a:buClr>
              <a:buSzPts val="1400"/>
              <a:buChar char="-"/>
            </a:pPr>
            <a:r>
              <a:rPr lang="en-GB">
                <a:solidFill>
                  <a:srgbClr val="FFFFFF"/>
                </a:solidFill>
              </a:rPr>
              <a:t>When the Rabbit leaves, the light surrounding him goes and Aly comes off her phone. </a:t>
            </a:r>
            <a:endParaRPr>
              <a:solidFill>
                <a:srgbClr val="FFFFFF"/>
              </a:solidFill>
            </a:endParaRPr>
          </a:p>
          <a:p>
            <a:pPr marL="457200" lvl="0" indent="-317500" algn="l" rtl="0">
              <a:spcBef>
                <a:spcPts val="0"/>
              </a:spcBef>
              <a:spcAft>
                <a:spcPts val="0"/>
              </a:spcAft>
              <a:buClr>
                <a:srgbClr val="FFFFFF"/>
              </a:buClr>
              <a:buSzPts val="1400"/>
              <a:buChar char="-"/>
            </a:pPr>
            <a:r>
              <a:rPr lang="en-GB">
                <a:solidFill>
                  <a:srgbClr val="FFFFFF"/>
                </a:solidFill>
              </a:rPr>
              <a:t>The blue lights surround both Aly and the rabbit showing that they are both in wonderland (until the head comes in). </a:t>
            </a:r>
            <a:endParaRPr>
              <a:solidFill>
                <a:srgbClr val="FFFFFF"/>
              </a:solidFill>
            </a:endParaRPr>
          </a:p>
        </p:txBody>
      </p:sp>
      <p:pic>
        <p:nvPicPr>
          <p:cNvPr id="71" name="Google Shape;71;p15"/>
          <p:cNvPicPr preferRelativeResize="0"/>
          <p:nvPr/>
        </p:nvPicPr>
        <p:blipFill>
          <a:blip r:embed="rId5">
            <a:alphaModFix/>
          </a:blip>
          <a:stretch>
            <a:fillRect/>
          </a:stretch>
        </p:blipFill>
        <p:spPr>
          <a:xfrm>
            <a:off x="6294025" y="3193100"/>
            <a:ext cx="2767501" cy="1751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156350" y="341275"/>
            <a:ext cx="85206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GB" sz="2300"/>
              <a:t>Use of lighting is good overall. </a:t>
            </a:r>
            <a:endParaRPr sz="2300"/>
          </a:p>
          <a:p>
            <a:pPr marL="457200" lvl="0" indent="-374650" algn="l" rtl="0">
              <a:spcBef>
                <a:spcPts val="0"/>
              </a:spcBef>
              <a:spcAft>
                <a:spcPts val="0"/>
              </a:spcAft>
              <a:buSzPts val="2300"/>
              <a:buChar char="-"/>
            </a:pPr>
            <a:r>
              <a:rPr lang="en-GB" sz="2300"/>
              <a:t>Uses colours well. </a:t>
            </a:r>
            <a:endParaRPr sz="2300"/>
          </a:p>
          <a:p>
            <a:pPr marL="457200" lvl="0" indent="-374650" algn="l" rtl="0">
              <a:spcBef>
                <a:spcPts val="0"/>
              </a:spcBef>
              <a:spcAft>
                <a:spcPts val="0"/>
              </a:spcAft>
              <a:buSzPts val="2300"/>
              <a:buChar char="-"/>
            </a:pPr>
            <a:r>
              <a:rPr lang="en-GB" sz="2300"/>
              <a:t>Effects such as strobe lights and different brightness. </a:t>
            </a:r>
            <a:endParaRPr sz="2300"/>
          </a:p>
          <a:p>
            <a:pPr marL="457200" lvl="0" indent="-342900" algn="l" rtl="0">
              <a:spcBef>
                <a:spcPts val="0"/>
              </a:spcBef>
              <a:spcAft>
                <a:spcPts val="0"/>
              </a:spcAft>
              <a:buSzPts val="1800"/>
              <a:buChar char="-"/>
            </a:pPr>
            <a:r>
              <a:rPr lang="en-GB" sz="2300"/>
              <a:t>Emphasises aspects of the actual performance.</a:t>
            </a:r>
            <a:r>
              <a:rPr lang="en-GB"/>
              <a:t> </a:t>
            </a: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Words>
  <Application>Microsoft Office PowerPoint</Application>
  <PresentationFormat>On-screen Show (16:9)</PresentationFormat>
  <Paragraphs>14</Paragraphs>
  <Slides>4</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vt:i4>
      </vt:variant>
    </vt:vector>
  </HeadingPairs>
  <TitlesOfParts>
    <vt:vector size="6" baseType="lpstr">
      <vt:lpstr>Arial</vt:lpstr>
      <vt:lpstr>Simple Dark</vt:lpstr>
      <vt:lpstr>wonder.land - lighting</vt:lpstr>
      <vt:lpstr>The Rabbit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wonder.land - lighting</dc:title>
  <dc:creator>Angelina Sheppard</dc:creator>
  <cp:lastModifiedBy>Angelina Sheppard</cp:lastModifiedBy>
  <cp:revision>1</cp:revision>
  <dcterms:modified xsi:type="dcterms:W3CDTF">2021-02-01T12:37:49Z</dcterms:modified>
</cp:coreProperties>
</file>